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50" r:id="rId2"/>
    <p:sldId id="457" r:id="rId3"/>
    <p:sldId id="458" r:id="rId4"/>
    <p:sldId id="451" r:id="rId5"/>
    <p:sldId id="45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 autoAdjust="0"/>
    <p:restoredTop sz="88344" autoAdjust="0"/>
  </p:normalViewPr>
  <p:slideViewPr>
    <p:cSldViewPr snapToGrid="0" snapToObjects="1">
      <p:cViewPr varScale="1">
        <p:scale>
          <a:sx n="147" d="100"/>
          <a:sy n="147" d="100"/>
        </p:scale>
        <p:origin x="1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ung-wei-huang/cs3992/issu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sung-wei-huang/cs3992/issu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13: Refine Your Project with Peer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3" name="Picture 2" descr="Peer Evaluation and Review">
            <a:extLst>
              <a:ext uri="{FF2B5EF4-FFF2-40B4-BE49-F238E27FC236}">
                <a16:creationId xmlns:a16="http://schemas.microsoft.com/office/drawing/2014/main" id="{F7994CA5-309A-3D49-9EB4-E6D2AFF5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50" y="224545"/>
            <a:ext cx="2291392" cy="2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Website v2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0515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Due today (3/12) 11:59 PM </a:t>
            </a:r>
          </a:p>
          <a:p>
            <a:r>
              <a:rPr lang="en-US" dirty="0"/>
              <a:t>Many of you already provide feedback to others</a:t>
            </a:r>
          </a:p>
          <a:p>
            <a:pPr lvl="1"/>
            <a:r>
              <a:rPr lang="en-US" dirty="0"/>
              <a:t>Most are harsh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No worry, this is typical; the most difficult thing in the world is to convince people to “buy” your idea</a:t>
            </a:r>
          </a:p>
          <a:p>
            <a:pPr lvl="2"/>
            <a:r>
              <a:rPr lang="en-US" dirty="0">
                <a:sym typeface="Wingdings" pitchFamily="2" charset="2"/>
              </a:rPr>
              <a:t>This is why it is important to listen to other people’s opinions and use them to refine your idea from time to time</a:t>
            </a:r>
          </a:p>
          <a:p>
            <a:pPr lvl="2"/>
            <a:r>
              <a:rPr lang="en-US" dirty="0">
                <a:sym typeface="Wingdings" pitchFamily="2" charset="2"/>
              </a:rPr>
              <a:t>Successful start-up companies often don’t use the original initial ideas</a:t>
            </a:r>
            <a:endParaRPr lang="en-US" dirty="0"/>
          </a:p>
          <a:p>
            <a:r>
              <a:rPr lang="en-US" dirty="0"/>
              <a:t>Refine your project idea based on peer comments</a:t>
            </a:r>
          </a:p>
          <a:p>
            <a:pPr lvl="1"/>
            <a:r>
              <a:rPr lang="en-US" dirty="0"/>
              <a:t>Keep in mind, idea itself doesn’t work!</a:t>
            </a:r>
          </a:p>
          <a:p>
            <a:pPr lvl="1"/>
            <a:r>
              <a:rPr lang="en-US" dirty="0"/>
              <a:t>It takes a community for a product to be successful</a:t>
            </a:r>
          </a:p>
          <a:p>
            <a:pPr lvl="2"/>
            <a:r>
              <a:rPr lang="en-US" dirty="0"/>
              <a:t>For example, why do you use </a:t>
            </a:r>
            <a:r>
              <a:rPr lang="en-US" dirty="0" err="1"/>
              <a:t>iphone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 ? If my idea is to just make the phone run faster, its market value is not convincing.</a:t>
            </a:r>
          </a:p>
          <a:p>
            <a:r>
              <a:rPr lang="en-US" dirty="0">
                <a:sym typeface="Wingdings" pitchFamily="2" charset="2"/>
              </a:rPr>
              <a:t>Update your timetable for project activities in v2</a:t>
            </a:r>
          </a:p>
        </p:txBody>
      </p:sp>
    </p:spTree>
    <p:extLst>
      <p:ext uri="{BB962C8B-B14F-4D97-AF65-F5344CB8AC3E}">
        <p14:creationId xmlns:p14="http://schemas.microsoft.com/office/powerpoint/2010/main" val="11882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 Your Project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dirty="0"/>
              <a:t>Now, you need to convince potential users</a:t>
            </a:r>
          </a:p>
          <a:p>
            <a:pPr lvl="1"/>
            <a:r>
              <a:rPr lang="en-US" dirty="0"/>
              <a:t>What is wrong with your comment?</a:t>
            </a:r>
          </a:p>
          <a:p>
            <a:pPr lvl="1"/>
            <a:r>
              <a:rPr lang="en-US" dirty="0"/>
              <a:t>What is correct with your comment?</a:t>
            </a:r>
          </a:p>
          <a:p>
            <a:pPr lvl="1"/>
            <a:r>
              <a:rPr lang="en-US" dirty="0"/>
              <a:t>Why should you change your mind to buy me idea?</a:t>
            </a:r>
          </a:p>
        </p:txBody>
      </p:sp>
      <p:pic>
        <p:nvPicPr>
          <p:cNvPr id="1026" name="Picture 2" descr="How To Convince Others - Mind Techniques - Make Me Better">
            <a:extLst>
              <a:ext uri="{FF2B5EF4-FFF2-40B4-BE49-F238E27FC236}">
                <a16:creationId xmlns:a16="http://schemas.microsoft.com/office/drawing/2014/main" id="{9518A0F6-5558-5D4F-8F85-1E05F0E6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30" y="3417797"/>
            <a:ext cx="5259977" cy="29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46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 Your Project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teams from last week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r>
              <a:rPr lang="en-US" dirty="0"/>
              <a:t>Each group work together to do the following:</a:t>
            </a:r>
          </a:p>
          <a:p>
            <a:pPr lvl="1"/>
            <a:r>
              <a:rPr lang="en-US" dirty="0"/>
              <a:t>Review all comments given to your project: </a:t>
            </a:r>
            <a:r>
              <a:rPr lang="en-US" dirty="0">
                <a:hlinkClick r:id="rId4"/>
              </a:rPr>
              <a:t>https://github.com/tsung-wei-huang/cs3992/issues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 comments and compile three responses:</a:t>
            </a:r>
          </a:p>
          <a:p>
            <a:pPr lvl="2"/>
            <a:r>
              <a:rPr lang="en-US" dirty="0"/>
              <a:t>What’s wrong with your comment</a:t>
            </a:r>
          </a:p>
          <a:p>
            <a:pPr lvl="2"/>
            <a:r>
              <a:rPr lang="en-US" dirty="0"/>
              <a:t>What’s correct with your comment</a:t>
            </a:r>
          </a:p>
          <a:p>
            <a:pPr lvl="2"/>
            <a:r>
              <a:rPr lang="en-US" dirty="0"/>
              <a:t>Why should you change your mind to buy my idea?</a:t>
            </a:r>
          </a:p>
          <a:p>
            <a:pPr lvl="1"/>
            <a:r>
              <a:rPr lang="en-US" dirty="0"/>
              <a:t>Post your discussion as a </a:t>
            </a:r>
            <a:r>
              <a:rPr lang="en-US" b="1" i="1" dirty="0">
                <a:solidFill>
                  <a:srgbClr val="FF0000"/>
                </a:solidFill>
              </a:rPr>
              <a:t>single reply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the issue page</a:t>
            </a:r>
          </a:p>
          <a:p>
            <a:pPr lvl="2"/>
            <a:r>
              <a:rPr lang="en-US" dirty="0"/>
              <a:t>No need to have a single reply for each comment</a:t>
            </a:r>
          </a:p>
          <a:p>
            <a:pPr lvl="2"/>
            <a:r>
              <a:rPr lang="en-US" dirty="0"/>
              <a:t>Most comments are similar, so combine everything together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16A9A-12D6-9B46-9359-B1CA7C20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C1AB5-DC60-AE4D-9800-BFC0075F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 Your Project Idea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096CA-3DA0-9E42-8642-566BCB04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https://github.com/tsung-wei-huang/cs3992/issues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9760F-F4C8-C845-8843-A8FFB7B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12"/>
          <a:stretch/>
        </p:blipFill>
        <p:spPr>
          <a:xfrm>
            <a:off x="862965" y="1874042"/>
            <a:ext cx="7418070" cy="4743773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495B1B-2BBB-4C43-81EC-06D2EBBA67BD}"/>
              </a:ext>
            </a:extLst>
          </p:cNvPr>
          <p:cNvSpPr/>
          <p:nvPr/>
        </p:nvSpPr>
        <p:spPr>
          <a:xfrm>
            <a:off x="4511040" y="4946469"/>
            <a:ext cx="2769326" cy="1428147"/>
          </a:xfrm>
          <a:prstGeom prst="wedgeRoundRectCallout">
            <a:avLst>
              <a:gd name="adj1" fmla="val -59174"/>
              <a:gd name="adj2" fmla="val 172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breakout room selects one person to </a:t>
            </a:r>
            <a:r>
              <a:rPr lang="en-US" b="1" dirty="0">
                <a:solidFill>
                  <a:srgbClr val="FF0000"/>
                </a:solidFill>
              </a:rPr>
              <a:t>share the screen </a:t>
            </a:r>
            <a:r>
              <a:rPr lang="en-US" dirty="0"/>
              <a:t>to work together on responses!</a:t>
            </a:r>
          </a:p>
        </p:txBody>
      </p:sp>
    </p:spTree>
    <p:extLst>
      <p:ext uri="{BB962C8B-B14F-4D97-AF65-F5344CB8AC3E}">
        <p14:creationId xmlns:p14="http://schemas.microsoft.com/office/powerpoint/2010/main" val="303384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5666</TotalTime>
  <Words>389</Words>
  <Application>Microsoft Macintosh PowerPoint</Application>
  <PresentationFormat>On-screen Show (4:3)</PresentationFormat>
  <Paragraphs>46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13: Refine Your Project with Peer Evaluation</vt:lpstr>
      <vt:lpstr>Project Website v2</vt:lpstr>
      <vt:lpstr>Defend Your Project Idea</vt:lpstr>
      <vt:lpstr>Refine Your Project Idea</vt:lpstr>
      <vt:lpstr>Refine Your Project Idea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757</cp:revision>
  <dcterms:created xsi:type="dcterms:W3CDTF">2020-01-09T06:22:26Z</dcterms:created>
  <dcterms:modified xsi:type="dcterms:W3CDTF">2021-03-12T18:04:53Z</dcterms:modified>
</cp:coreProperties>
</file>